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088" cy="23399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2916000" cy="64692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1640" y="1256400"/>
            <a:ext cx="2916000" cy="64692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56000" y="54756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1640" y="125640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656000" y="125640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938880" cy="64692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47680" y="547560"/>
            <a:ext cx="938880" cy="64692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134080" y="547560"/>
            <a:ext cx="938880" cy="64692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61640" y="1256400"/>
            <a:ext cx="938880" cy="64692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147680" y="1256400"/>
            <a:ext cx="938880" cy="64692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134080" y="1256400"/>
            <a:ext cx="938880" cy="64692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1640" y="547560"/>
            <a:ext cx="2916000" cy="135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2916000" cy="135648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1422720" cy="1356480"/>
          </a:xfrm>
          <a:prstGeom prst="rect">
            <a:avLst/>
          </a:prstGeom>
        </p:spPr>
        <p:txBody>
          <a:bodyPr lIns="0" tIns="0" rIns="0" bIns="0">
            <a:normAutofit fontScale="34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56000" y="547560"/>
            <a:ext cx="1422720" cy="1356480"/>
          </a:xfrm>
          <a:prstGeom prst="rect">
            <a:avLst/>
          </a:prstGeom>
        </p:spPr>
        <p:txBody>
          <a:bodyPr lIns="0" tIns="0" rIns="0" bIns="0">
            <a:normAutofit fontScale="34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4240" y="382680"/>
            <a:ext cx="9147240" cy="377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56000" y="547560"/>
            <a:ext cx="1422720" cy="1356480"/>
          </a:xfrm>
          <a:prstGeom prst="rect">
            <a:avLst/>
          </a:prstGeom>
        </p:spPr>
        <p:txBody>
          <a:bodyPr lIns="0" tIns="0" rIns="0" bIns="0">
            <a:normAutofit fontScale="34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61640" y="125640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1422720" cy="1356480"/>
          </a:xfrm>
          <a:prstGeom prst="rect">
            <a:avLst/>
          </a:prstGeom>
        </p:spPr>
        <p:txBody>
          <a:bodyPr lIns="0" tIns="0" rIns="0" bIns="0">
            <a:normAutofit fontScale="34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56000" y="54756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56000" y="125640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15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56000" y="547560"/>
            <a:ext cx="1422720" cy="64692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1640" y="1256400"/>
            <a:ext cx="2916000" cy="64692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4240" y="382680"/>
            <a:ext cx="9147240" cy="8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CH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1640" y="547560"/>
            <a:ext cx="2916000" cy="135648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3"/>
          <p:cNvPicPr/>
          <p:nvPr/>
        </p:nvPicPr>
        <p:blipFill>
          <a:blip r:embed="rId2">
            <a:lum bright="70000" contrast="-70000"/>
          </a:blip>
          <a:srcRect t="32045"/>
          <a:stretch/>
        </p:blipFill>
        <p:spPr>
          <a:xfrm>
            <a:off x="0" y="72000"/>
            <a:ext cx="3145680" cy="226800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174320" y="66948"/>
            <a:ext cx="19216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H" sz="800" b="0" strike="noStrike" spc="-1" dirty="0">
                <a:solidFill>
                  <a:srgbClr val="000000"/>
                </a:solidFill>
                <a:latin typeface="Arial Rounded MT Bold"/>
                <a:ea typeface="DejaVu Sans"/>
              </a:rPr>
              <a:t>20</a:t>
            </a:r>
            <a:r>
              <a:rPr lang="fr-CH" sz="800" b="0" strike="noStrike" spc="-1" baseline="30000" dirty="0">
                <a:solidFill>
                  <a:srgbClr val="000000"/>
                </a:solidFill>
                <a:latin typeface="Arial Rounded MT Bold"/>
                <a:ea typeface="DejaVu Sans"/>
              </a:rPr>
              <a:t>ème</a:t>
            </a:r>
            <a:r>
              <a:rPr lang="fr-CH" sz="800" b="0" strike="noStrike" spc="-1" dirty="0">
                <a:solidFill>
                  <a:srgbClr val="000000"/>
                </a:solidFill>
                <a:latin typeface="Arial Rounded MT Bold"/>
                <a:ea typeface="DejaVu Sans"/>
              </a:rPr>
              <a:t> édition du </a:t>
            </a:r>
            <a:r>
              <a:rPr lang="fr-CH" sz="1000" b="0" strike="noStrike" spc="-1" dirty="0">
                <a:solidFill>
                  <a:srgbClr val="000000"/>
                </a:solidFill>
                <a:latin typeface="Arial Rounded MT Bold"/>
                <a:ea typeface="DejaVu Sans"/>
              </a:rPr>
              <a:t>CONCOURS</a:t>
            </a:r>
            <a:br>
              <a:rPr dirty="0"/>
            </a:br>
            <a:r>
              <a:rPr lang="fr-CH" sz="1000" b="0" strike="noStrike" spc="-1" dirty="0">
                <a:solidFill>
                  <a:srgbClr val="000000"/>
                </a:solidFill>
                <a:latin typeface="Arial Rounded MT Bold"/>
                <a:ea typeface="DejaVu Sans"/>
              </a:rPr>
              <a:t>DES ECOLIERS ROMANDS</a:t>
            </a:r>
            <a:endParaRPr lang="fr-CH" sz="1000" b="0" strike="noStrike" spc="-1" dirty="0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40040" y="864000"/>
            <a:ext cx="288396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Phase de qualification</a:t>
            </a:r>
            <a:r>
              <a:rPr lang="fr-CH" sz="800" b="0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: du 4 octobre 2021 au 28 janvier 2022</a:t>
            </a:r>
            <a:endParaRPr lang="fr-CH" sz="800" b="0" strike="noStrike" spc="-1" dirty="0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 rot="1800">
            <a:off x="140095" y="1080217"/>
            <a:ext cx="280800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Finale </a:t>
            </a:r>
            <a:r>
              <a:rPr lang="fr-CH" sz="800" b="0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à </a:t>
            </a:r>
            <a:r>
              <a:rPr lang="fr-CH" sz="800" b="0" strike="noStrike" spc="-1" dirty="0" err="1">
                <a:solidFill>
                  <a:srgbClr val="002060"/>
                </a:solidFill>
                <a:latin typeface="Constantia"/>
                <a:ea typeface="DejaVu Sans"/>
              </a:rPr>
              <a:t>Jongny</a:t>
            </a:r>
            <a:r>
              <a:rPr lang="fr-CH" sz="800" b="0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 (VD): dimanche 27 mars 2022</a:t>
            </a:r>
            <a:endParaRPr lang="fr-CH" sz="800" b="0" strike="noStrike" spc="-1" dirty="0"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0" y="1656000"/>
            <a:ext cx="3096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En jeu, notamment:</a:t>
            </a:r>
            <a:endParaRPr lang="fr-CH" sz="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3 invitations à participer aux Championnats du Monde 2022 à Louvain-la-Neuve (Belgique)</a:t>
            </a:r>
            <a:endParaRPr lang="fr-CH" sz="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3 entrées à </a:t>
            </a:r>
            <a:r>
              <a:rPr lang="fr-CH" sz="800" b="1" strike="noStrike" spc="-1" dirty="0" err="1">
                <a:solidFill>
                  <a:srgbClr val="002060"/>
                </a:solidFill>
                <a:latin typeface="Constantia"/>
                <a:ea typeface="DejaVu Sans"/>
              </a:rPr>
              <a:t>Aquaparc</a:t>
            </a: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 –Le Bouveret (VS)</a:t>
            </a:r>
            <a:endParaRPr lang="fr-CH" sz="800" b="0" strike="noStrike" spc="-1" dirty="0"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0" y="504000"/>
            <a:ext cx="32400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H" sz="800" b="0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Concours de Scrabble ouvert à toutes et tous les élèves des écoles de Suisse romande </a:t>
            </a: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né-e-s en 2006 ou après</a:t>
            </a:r>
            <a:endParaRPr lang="fr-CH" sz="800" b="0" strike="noStrike" spc="-1" dirty="0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 rot="1800">
            <a:off x="143992" y="1270497"/>
            <a:ext cx="2952013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Informations et contact: </a:t>
            </a:r>
          </a:p>
          <a:p>
            <a:pPr>
              <a:lnSpc>
                <a:spcPct val="100000"/>
              </a:lnSpc>
            </a:pPr>
            <a:r>
              <a:rPr lang="fr-CH" sz="800" b="1" strike="noStrike" spc="-1" dirty="0">
                <a:solidFill>
                  <a:srgbClr val="002060"/>
                </a:solidFill>
                <a:latin typeface="Constantia"/>
                <a:ea typeface="DejaVu Sans"/>
              </a:rPr>
              <a:t>www.fssc.ch/concours     concours@fssc</a:t>
            </a:r>
            <a:r>
              <a:rPr lang="fr-CH" sz="800" b="1" spc="-1" dirty="0">
                <a:solidFill>
                  <a:srgbClr val="002060"/>
                </a:solidFill>
                <a:latin typeface="Constantia"/>
                <a:ea typeface="DejaVu Sans"/>
              </a:rPr>
              <a:t>.ch</a:t>
            </a:r>
            <a:endParaRPr lang="fr-CH" sz="800" b="0" strike="noStrike" spc="-1" dirty="0">
              <a:latin typeface="Arial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DC27195B-C339-4BEC-AE93-6954797E92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9" y="117368"/>
            <a:ext cx="722833" cy="36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Constantia</vt:lpstr>
      <vt:lpstr>Symbol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Roberto Seixas</dc:creator>
  <dc:description/>
  <cp:lastModifiedBy>Roberto Seixas</cp:lastModifiedBy>
  <cp:revision>12</cp:revision>
  <dcterms:created xsi:type="dcterms:W3CDTF">2021-09-24T19:57:26Z</dcterms:created>
  <dcterms:modified xsi:type="dcterms:W3CDTF">2021-10-04T07:26:16Z</dcterms:modified>
  <dc:language>fr-CH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